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0"/>
  </p:normalViewPr>
  <p:slideViewPr>
    <p:cSldViewPr snapToGrid="0">
      <p:cViewPr varScale="1">
        <p:scale>
          <a:sx n="120" d="100"/>
          <a:sy n="120" d="100"/>
        </p:scale>
        <p:origin x="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625690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939943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89663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70407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476443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4746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53478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51148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3866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35359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9/12/23</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68178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9/12/23</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61477243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Violet Diamond">
            <a:extLst>
              <a:ext uri="{FF2B5EF4-FFF2-40B4-BE49-F238E27FC236}">
                <a16:creationId xmlns:a16="http://schemas.microsoft.com/office/drawing/2014/main" id="{CEEC1576-298C-BC29-615F-CB1E603DF26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89"/>
          </a:xfrm>
          <a:prstGeom prst="rect">
            <a:avLst/>
          </a:prstGeom>
        </p:spPr>
      </p:pic>
      <p:sp>
        <p:nvSpPr>
          <p:cNvPr id="11" name="Rectangle 10">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D7393-69FA-9630-674E-AD6C393DECAF}"/>
              </a:ext>
            </a:extLst>
          </p:cNvPr>
          <p:cNvSpPr>
            <a:spLocks noGrp="1"/>
          </p:cNvSpPr>
          <p:nvPr>
            <p:ph type="ctrTitle"/>
          </p:nvPr>
        </p:nvSpPr>
        <p:spPr>
          <a:xfrm>
            <a:off x="2101755" y="617839"/>
            <a:ext cx="7983941" cy="1190874"/>
          </a:xfrm>
        </p:spPr>
        <p:txBody>
          <a:bodyPr anchor="b">
            <a:normAutofit/>
          </a:bodyPr>
          <a:lstStyle/>
          <a:p>
            <a:pPr algn="ctr"/>
            <a:r>
              <a:rPr lang="en-US" dirty="0">
                <a:solidFill>
                  <a:srgbClr val="FFFFFF"/>
                </a:solidFill>
              </a:rPr>
              <a:t>Diamonds</a:t>
            </a:r>
          </a:p>
        </p:txBody>
      </p:sp>
      <p:sp>
        <p:nvSpPr>
          <p:cNvPr id="3" name="Subtitle 2">
            <a:extLst>
              <a:ext uri="{FF2B5EF4-FFF2-40B4-BE49-F238E27FC236}">
                <a16:creationId xmlns:a16="http://schemas.microsoft.com/office/drawing/2014/main" id="{B9F476E0-AA2D-E197-8E3E-87DF8213A3DD}"/>
              </a:ext>
            </a:extLst>
          </p:cNvPr>
          <p:cNvSpPr>
            <a:spLocks noGrp="1"/>
          </p:cNvSpPr>
          <p:nvPr>
            <p:ph type="subTitle" idx="1"/>
          </p:nvPr>
        </p:nvSpPr>
        <p:spPr>
          <a:xfrm>
            <a:off x="2337280" y="2011672"/>
            <a:ext cx="7533565" cy="1417327"/>
          </a:xfrm>
        </p:spPr>
        <p:txBody>
          <a:bodyPr anchor="t">
            <a:normAutofit/>
          </a:bodyPr>
          <a:lstStyle/>
          <a:p>
            <a:pPr algn="ctr"/>
            <a:r>
              <a:rPr lang="en-US" dirty="0">
                <a:solidFill>
                  <a:srgbClr val="FFFFFF"/>
                </a:solidFill>
              </a:rPr>
              <a:t>Machine Learning</a:t>
            </a:r>
          </a:p>
          <a:p>
            <a:pPr algn="ctr"/>
            <a:endParaRPr lang="en-US" dirty="0">
              <a:solidFill>
                <a:srgbClr val="FFFFFF"/>
              </a:solidFill>
            </a:endParaRPr>
          </a:p>
          <a:p>
            <a:pPr algn="ctr"/>
            <a:r>
              <a:rPr lang="en-US" dirty="0">
                <a:solidFill>
                  <a:srgbClr val="FFFFFF"/>
                </a:solidFill>
              </a:rPr>
              <a:t>Suzy Jones</a:t>
            </a:r>
          </a:p>
        </p:txBody>
      </p:sp>
    </p:spTree>
    <p:extLst>
      <p:ext uri="{BB962C8B-B14F-4D97-AF65-F5344CB8AC3E}">
        <p14:creationId xmlns:p14="http://schemas.microsoft.com/office/powerpoint/2010/main" val="5007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2719-2F79-8EC2-E2B5-0AC615F54125}"/>
              </a:ext>
            </a:extLst>
          </p:cNvPr>
          <p:cNvSpPr>
            <a:spLocks noGrp="1"/>
          </p:cNvSpPr>
          <p:nvPr>
            <p:ph type="title"/>
          </p:nvPr>
        </p:nvSpPr>
        <p:spPr/>
        <p:txBody>
          <a:bodyPr>
            <a:normAutofit fontScale="90000"/>
          </a:bodyPr>
          <a:lstStyle/>
          <a:p>
            <a:r>
              <a:rPr lang="en-US" sz="2000" dirty="0"/>
              <a:t>Relationship between price of diamonds and their carat, cut, clarity, depth, color, and table… It can be concluded the higher the carat, the clearer the clarity and color, the greater the depth; the higher the price. Based on this table of data, most diamonds seem to fall between $5,000 and $15,000.</a:t>
            </a:r>
          </a:p>
        </p:txBody>
      </p:sp>
      <p:pic>
        <p:nvPicPr>
          <p:cNvPr id="5" name="Content Placeholder 4" descr="A picture containing text, screenshot, diagram, line&#10;&#10;Description automatically generated">
            <a:extLst>
              <a:ext uri="{FF2B5EF4-FFF2-40B4-BE49-F238E27FC236}">
                <a16:creationId xmlns:a16="http://schemas.microsoft.com/office/drawing/2014/main" id="{1390D887-C4D5-4DC1-15BB-DC73394959BD}"/>
              </a:ext>
            </a:extLst>
          </p:cNvPr>
          <p:cNvPicPr>
            <a:picLocks noGrp="1" noChangeAspect="1"/>
          </p:cNvPicPr>
          <p:nvPr>
            <p:ph idx="1"/>
          </p:nvPr>
        </p:nvPicPr>
        <p:blipFill>
          <a:blip r:embed="rId2"/>
          <a:stretch>
            <a:fillRect/>
          </a:stretch>
        </p:blipFill>
        <p:spPr>
          <a:xfrm>
            <a:off x="2764051" y="2247900"/>
            <a:ext cx="5481211" cy="3651250"/>
          </a:xfrm>
        </p:spPr>
      </p:pic>
    </p:spTree>
    <p:extLst>
      <p:ext uri="{BB962C8B-B14F-4D97-AF65-F5344CB8AC3E}">
        <p14:creationId xmlns:p14="http://schemas.microsoft.com/office/powerpoint/2010/main" val="350069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9265-FD5F-4718-3CE8-AF502E35850A}"/>
              </a:ext>
            </a:extLst>
          </p:cNvPr>
          <p:cNvSpPr>
            <a:spLocks noGrp="1"/>
          </p:cNvSpPr>
          <p:nvPr>
            <p:ph type="title"/>
          </p:nvPr>
        </p:nvSpPr>
        <p:spPr/>
        <p:txBody>
          <a:bodyPr/>
          <a:lstStyle/>
          <a:p>
            <a:r>
              <a:rPr lang="en-US" dirty="0"/>
              <a:t>Accuracy of Predictions: </a:t>
            </a:r>
          </a:p>
        </p:txBody>
      </p:sp>
      <p:sp>
        <p:nvSpPr>
          <p:cNvPr id="3" name="Content Placeholder 2">
            <a:extLst>
              <a:ext uri="{FF2B5EF4-FFF2-40B4-BE49-F238E27FC236}">
                <a16:creationId xmlns:a16="http://schemas.microsoft.com/office/drawing/2014/main" id="{96CF2B88-C660-9A73-5168-AF6271264035}"/>
              </a:ext>
            </a:extLst>
          </p:cNvPr>
          <p:cNvSpPr>
            <a:spLocks noGrp="1"/>
          </p:cNvSpPr>
          <p:nvPr>
            <p:ph idx="1"/>
          </p:nvPr>
        </p:nvSpPr>
        <p:spPr/>
        <p:txBody>
          <a:bodyPr/>
          <a:lstStyle/>
          <a:p>
            <a:r>
              <a:rPr lang="en-US" dirty="0"/>
              <a:t>Score: 0.8229019438618415</a:t>
            </a:r>
          </a:p>
          <a:p>
            <a:pPr marL="0" indent="0">
              <a:buNone/>
            </a:pPr>
            <a:endParaRPr lang="en-US" dirty="0"/>
          </a:p>
          <a:p>
            <a:pPr marL="0" indent="0">
              <a:buNone/>
            </a:pPr>
            <a:endParaRPr lang="en-US" dirty="0"/>
          </a:p>
          <a:p>
            <a:pPr marL="0" indent="0">
              <a:buNone/>
            </a:pPr>
            <a:r>
              <a:rPr lang="en-US" dirty="0"/>
              <a:t>This means the predictions are 82% accurate… This is good news!</a:t>
            </a:r>
          </a:p>
        </p:txBody>
      </p:sp>
    </p:spTree>
    <p:extLst>
      <p:ext uri="{BB962C8B-B14F-4D97-AF65-F5344CB8AC3E}">
        <p14:creationId xmlns:p14="http://schemas.microsoft.com/office/powerpoint/2010/main" val="3747413672"/>
      </p:ext>
    </p:extLst>
  </p:cSld>
  <p:clrMapOvr>
    <a:masterClrMapping/>
  </p:clrMapOvr>
</p:sld>
</file>

<file path=ppt/theme/theme1.xml><?xml version="1.0" encoding="utf-8"?>
<a:theme xmlns:a="http://schemas.openxmlformats.org/drawingml/2006/main" name="MarrakeshVTI">
  <a:themeElements>
    <a:clrScheme name="AnalogousFromDarkSeedLeftStep">
      <a:dk1>
        <a:srgbClr val="000000"/>
      </a:dk1>
      <a:lt1>
        <a:srgbClr val="FFFFFF"/>
      </a:lt1>
      <a:dk2>
        <a:srgbClr val="2A1C32"/>
      </a:dk2>
      <a:lt2>
        <a:srgbClr val="F0F3F3"/>
      </a:lt2>
      <a:accent1>
        <a:srgbClr val="C34D58"/>
      </a:accent1>
      <a:accent2>
        <a:srgbClr val="B13B78"/>
      </a:accent2>
      <a:accent3>
        <a:srgbClr val="C34DBB"/>
      </a:accent3>
      <a:accent4>
        <a:srgbClr val="883BB1"/>
      </a:accent4>
      <a:accent5>
        <a:srgbClr val="684DC3"/>
      </a:accent5>
      <a:accent6>
        <a:srgbClr val="3B50B1"/>
      </a:accent6>
      <a:hlink>
        <a:srgbClr val="8154C6"/>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otalTime>24406</TotalTime>
  <Words>91</Words>
  <Application>Microsoft Macintosh PowerPoint</Application>
  <PresentationFormat>Widescreen</PresentationFormat>
  <Paragraphs>10</Paragraphs>
  <Slides>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Goudy Old Style</vt:lpstr>
      <vt:lpstr>MarrakeshVTI</vt:lpstr>
      <vt:lpstr>Diamonds</vt:lpstr>
      <vt:lpstr>Relationship between price of diamonds and their carat, cut, clarity, depth, color, and table… It can be concluded the higher the carat, the clearer the clarity and color, the greater the depth; the higher the price. Based on this table of data, most diamonds seem to fall between $5,000 and $15,000.</vt:lpstr>
      <vt:lpstr>Accuracy of Predictions: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Diamonds</dc:title>
  <dc:creator>Oliver Birchen Jones</dc:creator>
  <cp:lastModifiedBy>Oliver Birchen Jones</cp:lastModifiedBy>
  <cp:revision>1</cp:revision>
  <dcterms:created xsi:type="dcterms:W3CDTF">2023-05-15T04:37:16Z</dcterms:created>
  <dcterms:modified xsi:type="dcterms:W3CDTF">2023-09-12T21:29:51Z</dcterms:modified>
</cp:coreProperties>
</file>